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6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7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2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5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5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4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1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7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8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2863E-02D7-4053-B986-A997B9F570EB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1B18-B4DC-4AA8-8A88-50E9E76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3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57200"/>
            <a:ext cx="7315200" cy="68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 smtClean="0"/>
              <a:t>Plate Tectonics</a:t>
            </a:r>
          </a:p>
        </p:txBody>
      </p:sp>
      <p:pic>
        <p:nvPicPr>
          <p:cNvPr id="2051" name="Picture 4" descr="C:\Documents and Settings\jtripp\My Documents\My Pictures\plat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3152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1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:\Science\The Changing Earth\pix A-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22288"/>
            <a:ext cx="9144000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09800" y="228600"/>
            <a:ext cx="6629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Wegner used fossil evidence to support his continental drift theory.</a:t>
            </a: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466725" y="4495800"/>
            <a:ext cx="807720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/>
            <a:r>
              <a:rPr lang="en-US" sz="2300" b="1"/>
              <a:t>Evidence: </a:t>
            </a:r>
          </a:p>
          <a:p>
            <a:pPr lvl="2"/>
            <a:r>
              <a:rPr lang="en-US" sz="2000" b="1"/>
              <a:t>Similar fossil records &amp; fossil records of tropical organisms in cold areas and glacial deposits in warm areas </a:t>
            </a:r>
          </a:p>
          <a:p>
            <a:pPr lvl="2"/>
            <a:r>
              <a:rPr lang="en-US" sz="2000" b="1"/>
              <a:t>Perfect fit of the continents</a:t>
            </a:r>
          </a:p>
          <a:p>
            <a:pPr lvl="2"/>
            <a:r>
              <a:rPr lang="en-US" sz="2000" b="1"/>
              <a:t>Similar geographical features (mountains, valleys) found on different continents</a:t>
            </a:r>
          </a:p>
        </p:txBody>
      </p:sp>
    </p:spTree>
    <p:extLst>
      <p:ext uri="{BB962C8B-B14F-4D97-AF65-F5344CB8AC3E}">
        <p14:creationId xmlns:p14="http://schemas.microsoft.com/office/powerpoint/2010/main" val="4098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chemeClr val="tx1"/>
                </a:solidFill>
              </a:rPr>
              <a:t/>
            </a:r>
            <a:br>
              <a:rPr lang="en-US" sz="2000" smtClean="0">
                <a:solidFill>
                  <a:schemeClr val="tx1"/>
                </a:solidFill>
              </a:rPr>
            </a:br>
            <a:r>
              <a:rPr lang="en-US" sz="2000" smtClean="0">
                <a:solidFill>
                  <a:schemeClr val="tx1"/>
                </a:solidFill>
              </a:rPr>
              <a:t>From Last Class We learned….</a:t>
            </a: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3075" name="Picture 34" descr="P:\Science\The Changing Earth\earthc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18225" cy="428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77000" y="1746250"/>
            <a:ext cx="2514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Earth is made up of layers</a:t>
            </a: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r>
              <a:rPr lang="en-US" sz="2000" dirty="0">
                <a:latin typeface="+mj-lt"/>
              </a:rPr>
              <a:t>*Physical Model</a:t>
            </a: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r>
              <a:rPr lang="en-US" sz="2000" dirty="0">
                <a:latin typeface="+mj-lt"/>
              </a:rPr>
              <a:t>*Compound Model</a:t>
            </a:r>
          </a:p>
        </p:txBody>
      </p:sp>
    </p:spTree>
    <p:extLst>
      <p:ext uri="{BB962C8B-B14F-4D97-AF65-F5344CB8AC3E}">
        <p14:creationId xmlns:p14="http://schemas.microsoft.com/office/powerpoint/2010/main" val="32846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We also discussed…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Each layer of the compound model is made up of different materials.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reason for this is that: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Theory: Earth began as a spinning mass of rocks and dust billions of  years ago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 most of the heat remains from the formation of the earth (explosions from comets)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Pressure created by gravity also keeps heat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Dense material sank to the Earth’s center, less dense material moved toward the surface, forming Earth’s layers.</a:t>
            </a:r>
          </a:p>
        </p:txBody>
      </p:sp>
    </p:spTree>
    <p:extLst>
      <p:ext uri="{BB962C8B-B14F-4D97-AF65-F5344CB8AC3E}">
        <p14:creationId xmlns:p14="http://schemas.microsoft.com/office/powerpoint/2010/main" val="11759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7" descr="P:\Science\The Changing Earth\pix A-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8"/>
            <a:ext cx="9144000" cy="651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1028"/>
          <p:cNvSpPr txBox="1">
            <a:spLocks noChangeArrowheads="1"/>
          </p:cNvSpPr>
          <p:nvPr/>
        </p:nvSpPr>
        <p:spPr bwMode="auto">
          <a:xfrm>
            <a:off x="7391400" y="136525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See Page 10</a:t>
            </a:r>
          </a:p>
        </p:txBody>
      </p:sp>
    </p:spTree>
    <p:extLst>
      <p:ext uri="{BB962C8B-B14F-4D97-AF65-F5344CB8AC3E}">
        <p14:creationId xmlns:p14="http://schemas.microsoft.com/office/powerpoint/2010/main" val="40827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1676400"/>
          </a:xfrm>
        </p:spPr>
        <p:txBody>
          <a:bodyPr/>
          <a:lstStyle/>
          <a:p>
            <a:pPr algn="l" eaLnBrk="1" hangingPunct="1"/>
            <a:r>
              <a:rPr lang="en-US" sz="2400" b="1" smtClean="0">
                <a:solidFill>
                  <a:schemeClr val="tx1"/>
                </a:solidFill>
              </a:rPr>
              <a:t>Tectonic Plates =Lithosphere=crust + Upper Mantle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1600200"/>
          </a:xfrm>
        </p:spPr>
        <p:txBody>
          <a:bodyPr/>
          <a:lstStyle/>
          <a:p>
            <a:pPr eaLnBrk="1" hangingPunct="1"/>
            <a:r>
              <a:rPr lang="en-US" sz="2500" smtClean="0">
                <a:solidFill>
                  <a:schemeClr val="tx1"/>
                </a:solidFill>
              </a:rPr>
              <a:t>The lithosphere sits on a layer of hotter, softer rock in the upper mantle called the </a:t>
            </a:r>
            <a:r>
              <a:rPr lang="en-US" sz="2500" b="1" smtClean="0">
                <a:solidFill>
                  <a:schemeClr val="tx1"/>
                </a:solidFill>
              </a:rPr>
              <a:t>asthenosphere</a:t>
            </a:r>
            <a:r>
              <a:rPr lang="en-US" sz="250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172" name="Rectangle 2"/>
          <p:cNvSpPr txBox="1">
            <a:spLocks noChangeArrowheads="1"/>
          </p:cNvSpPr>
          <p:nvPr/>
        </p:nvSpPr>
        <p:spPr bwMode="auto">
          <a:xfrm>
            <a:off x="914400" y="3733800"/>
            <a:ext cx="8001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b="1">
                <a:latin typeface="Comic Sans MS" pitchFamily="66" charset="0"/>
              </a:rPr>
              <a:t>Tectonic plates sits on Asthenosphere=Mantle</a:t>
            </a:r>
          </a:p>
        </p:txBody>
      </p:sp>
    </p:spTree>
    <p:extLst>
      <p:ext uri="{BB962C8B-B14F-4D97-AF65-F5344CB8AC3E}">
        <p14:creationId xmlns:p14="http://schemas.microsoft.com/office/powerpoint/2010/main" val="9373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lithosphere is made up of many plates.</a:t>
            </a:r>
          </a:p>
        </p:txBody>
      </p:sp>
      <p:pic>
        <p:nvPicPr>
          <p:cNvPr id="8195" name="Picture 7" descr="P:\Science\The Changing Earth\pix tec 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35163"/>
            <a:ext cx="8839200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2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:\Science\The Changing Earth\pix A-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839200" cy="630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010400" y="228600"/>
            <a:ext cx="159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See Page 13</a:t>
            </a:r>
          </a:p>
        </p:txBody>
      </p:sp>
    </p:spTree>
    <p:extLst>
      <p:ext uri="{BB962C8B-B14F-4D97-AF65-F5344CB8AC3E}">
        <p14:creationId xmlns:p14="http://schemas.microsoft.com/office/powerpoint/2010/main" val="33780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500" b="1" dirty="0" smtClean="0"/>
              <a:t>PART A:</a:t>
            </a:r>
            <a:br>
              <a:rPr lang="en-US" sz="3500" b="1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b="1" dirty="0" smtClean="0"/>
              <a:t>Alfred </a:t>
            </a:r>
            <a:r>
              <a:rPr lang="en-US" sz="3500" b="1" dirty="0" smtClean="0"/>
              <a:t>Wegner &amp; Continental Drift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696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Alfred Wegener proposed the theory of </a:t>
            </a:r>
            <a:r>
              <a:rPr lang="en-US" sz="3000" b="1" dirty="0" smtClean="0">
                <a:solidFill>
                  <a:schemeClr val="tx1"/>
                </a:solidFill>
              </a:rPr>
              <a:t>continental drift</a:t>
            </a:r>
            <a:r>
              <a:rPr lang="en-US" sz="3000" dirty="0" smtClean="0">
                <a:solidFill>
                  <a:schemeClr val="tx1"/>
                </a:solidFill>
              </a:rPr>
              <a:t> in 1920s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All continents were once one super-continent called “Pangaea” ~300m.y.a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The continents gradually moved apart to current position (still moving).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2" eaLnBrk="1" hangingPunct="1"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:\Science\The Changing Earth\pix A-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69342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43000" y="5287963"/>
            <a:ext cx="7010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Wegner’s Theory of Continental Drift was not accepted because no one could explain why or how the continents had moved</a:t>
            </a:r>
          </a:p>
        </p:txBody>
      </p:sp>
    </p:spTree>
    <p:extLst>
      <p:ext uri="{BB962C8B-B14F-4D97-AF65-F5344CB8AC3E}">
        <p14:creationId xmlns:p14="http://schemas.microsoft.com/office/powerpoint/2010/main" val="2898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249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 From Last Class We learned….</vt:lpstr>
      <vt:lpstr>We also discussed…</vt:lpstr>
      <vt:lpstr>PowerPoint Presentation</vt:lpstr>
      <vt:lpstr>Tectonic Plates =Lithosphere=crust + Upper Mantle</vt:lpstr>
      <vt:lpstr>The lithosphere is made up of many plates.</vt:lpstr>
      <vt:lpstr>PowerPoint Presentation</vt:lpstr>
      <vt:lpstr>PART A:  Alfred Wegner &amp; Continental Drift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Susie Kwon</dc:creator>
  <cp:lastModifiedBy>Susie Kwon</cp:lastModifiedBy>
  <cp:revision>1</cp:revision>
  <dcterms:created xsi:type="dcterms:W3CDTF">2012-09-17T20:29:08Z</dcterms:created>
  <dcterms:modified xsi:type="dcterms:W3CDTF">2012-09-17T20:31:53Z</dcterms:modified>
</cp:coreProperties>
</file>