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779F-801A-4AAE-A7AA-9FE738E4F8F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45F9-52DC-4520-9CEB-D4D097F8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Hydrology (fresh water) 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1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9144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 of run off: watershed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05600" cy="45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7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685800"/>
            <a:ext cx="6934200" cy="4953000"/>
          </a:xfrm>
        </p:spPr>
        <p:txBody>
          <a:bodyPr>
            <a:normAutofit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Water shed </a:t>
            </a:r>
            <a:r>
              <a:rPr lang="en-US" sz="2400" dirty="0" smtClean="0"/>
              <a:t>is an area of land that drains into a river or lake. </a:t>
            </a:r>
            <a:endParaRPr lang="en-US" sz="24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2400" dirty="0" smtClean="0"/>
              <a:t>Also called “drainage </a:t>
            </a:r>
            <a:r>
              <a:rPr lang="en-US" sz="2400" dirty="0" smtClean="0"/>
              <a:t>basins or river </a:t>
            </a:r>
            <a:r>
              <a:rPr lang="en-US" sz="2400" dirty="0" smtClean="0"/>
              <a:t>basins”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en-US" sz="2400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2400" dirty="0" smtClean="0"/>
              <a:t>Can </a:t>
            </a:r>
            <a:r>
              <a:rPr lang="en-US" sz="2400" dirty="0" smtClean="0"/>
              <a:t>be effected by development such as buildings and roads</a:t>
            </a:r>
            <a:r>
              <a:rPr lang="en-US" sz="2400" dirty="0" smtClean="0"/>
              <a:t>.</a:t>
            </a:r>
          </a:p>
          <a:p>
            <a:pPr marL="641033" lvl="1" indent="-256032" fontAlgn="auto">
              <a:spcAft>
                <a:spcPts val="0"/>
              </a:spcAft>
              <a:defRPr/>
            </a:pPr>
            <a:r>
              <a:rPr lang="en-US" sz="2200" dirty="0" smtClean="0"/>
              <a:t>  </a:t>
            </a:r>
            <a:r>
              <a:rPr lang="en-US" sz="2200" dirty="0" smtClean="0"/>
              <a:t>If the water flows too quickly and will not soak into the soil which causes flooding. </a:t>
            </a:r>
            <a:endParaRPr lang="en-US" sz="2200" dirty="0" smtClean="0"/>
          </a:p>
          <a:p>
            <a:pPr marL="641033" lvl="1" indent="-256032" fontAlgn="auto">
              <a:spcAft>
                <a:spcPts val="0"/>
              </a:spcAft>
              <a:defRPr/>
            </a:pPr>
            <a:r>
              <a:rPr lang="en-US" sz="2200" dirty="0" smtClean="0"/>
              <a:t> </a:t>
            </a:r>
            <a:r>
              <a:rPr lang="en-US" sz="2200" dirty="0" smtClean="0"/>
              <a:t>If there is little vegetation in the area, runoff can carry away the soil and damage the ecosystem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96872" y="1066800"/>
            <a:ext cx="7543800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 humans use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"/>
            <a:ext cx="6096000" cy="3657600"/>
          </a:xfrm>
        </p:spPr>
        <p:txBody>
          <a:bodyPr>
            <a:normAutofit fontScale="85000" lnSpcReduction="20000"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/>
              <a:t>All good answers but…. </a:t>
            </a:r>
            <a:endParaRPr lang="en-US" dirty="0" smtClean="0"/>
          </a:p>
          <a:p>
            <a:pPr marL="274320" indent="-256032" fontAlgn="auto">
              <a:spcAft>
                <a:spcPts val="0"/>
              </a:spcAft>
              <a:defRPr/>
            </a:pP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main use is for </a:t>
            </a:r>
            <a:r>
              <a:rPr lang="en-US" dirty="0" smtClean="0">
                <a:solidFill>
                  <a:srgbClr val="FF0000"/>
                </a:solidFill>
              </a:rPr>
              <a:t>irrigation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 Irrigation </a:t>
            </a:r>
            <a:r>
              <a:rPr lang="en-US" dirty="0" smtClean="0"/>
              <a:t>is the use of artificial methods to supply water to plants-mostly food crops and lawns.  </a:t>
            </a:r>
            <a:endParaRPr lang="en-US" dirty="0" smtClean="0"/>
          </a:p>
          <a:p>
            <a:pPr marL="18288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/>
              <a:t>70% of world wide water usage by humans= irrigation. </a:t>
            </a:r>
            <a:endParaRPr lang="en-US" dirty="0"/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CBAMkDASIAAhEBAxEB/8QAHAAAAQQDAQAAAAAAAAAAAAAAAAQFBgcBAwgC/8QAThAAAQMDAgQCBgUGCwMNAAAAAQIDBAAFEQYhEjFBURNhBxQicYGRMkJSobEVI8HR4fAkMzVTYnJzkqKz8RYXdDQ2Q1VWY2SClKOywtL/xAAaAQEAAwEBAQAAAAAAAAAAAAAAAgMEBQEG/8QALBEAAgICAQQBAgUFAQAAAAAAAQIAAwQREgUhMUFRE2EiMnGBkRQVscHR8P/aAAwDAQACEQMRAD8AvGiiikQooopEKKKKRCiiikQooopEKKKKRK99Kc68MyLVBt8p6LClh71pyMpCXTwpBAClY4RvuRvVHXF3VNjkKfVIuEYxHUEqMtS08R9pPXBBxV++lWLIcsbE+MhKhbXzJe9spUG/DWhRScHccYOOW1V1rKXb9RwXoVtkCQQQUqZXxJCxjG/IgDn5kdai7hRs+JP8ArLsdaltaC1ENUaWh3YtFpx1JS6g8gtJwrHlkbVIa5/07rDUumLZEs8OPblw46yErebXxOJOVHODsQfxq1NDa1j6pYcZcaES5x/4+KVZ26LQfrJPfpUUtR/yncz13V2flO5LKKKKslsKKKKRCiiikQooopEKKKKRCiiikQooopEKKKKRCiioZdfSXpy3z3oKZaHpLCyh8eIhtLahsRlZGSCMYTmkSZ0VENJa/tuqblLgwGJCDGbDinV8PAoE42IO9bpetoUO6vQX4sgeDutxHCr2MA+IEg8Sk5ONgTkHam57o71JTXha0pSVFQAAyd6rK7+kuc9IfY05amHWW3C2J0mSOBRHVKU7kfEe6ofeZt+u7SjqG/uqiHdcOIgNNkdjjcj31nsyqqzonv8AEx3ZtFR4s3f49yb6v9K9stqnYVkj/lmSDwOqQfzDWdvaWAc+4fOq0S/Jc1bKcmeBGfmtoWEw2whshIxjffbblzpI5e7PbkOOWqOhTqkYUlhG2B1IG1NMmTdbzKjBUFbR4+JDozxJHXBrO9j3AgjiuvcyWW25AII4rr35k8dbQtKUOb52B86YHk3CJdmbjaHzGmQSSHeHZW+OBXcHBpwuj4gx2Qp1SlcYHEo7/GlJUiTFIaIzzI865FDvQQ49zhY9j4xFi+5a2gdZQ9X2rx2sMzWMIlxid21+XdJ6H9VSgVzPYLurS2qIt5CnAlTnBObZSeDwTseLuRsr4V0s0tK20rScpUMgjqK+krcOoIn19VgsQMJ7orzxDGeVZBzU5ZM0UVgnFImaKxmtK5TCA5xuoT4Qy5lQHAPPtSJvorylYUAUnIIyDWc+RpEzRRRSIUUUUiFFFFImDVA3pCDbNUrKElX5Qnbkb/xyqv41Qd6/knVJ/wDHz/8AOVUW8S/H/Mf0kLgOuR4zjzRSh3iJycHIGMDB2O6j0NW3Y0TrpE8LT9sjthOUvPrUlttJzjA4M8R5nbpjOM4qD+jPTjGp7wYkx1SI8ZpMhSUpyXPbIKc9AeXuq89RX22aVs7twuC0ssIJ4UIA4nFHokdSf21BF+ZoyMgdgvn3KOvukb9pUTptyucOLbEOqLK3DxKkuKHF7DaSTzyPaIwATUNtouWpLrFiPzHm2pD3hF0fRTtk7DntT1cJ159JuoTKmqUxBZOEoSTwMI+yO6z1P6Nqkk2zvRxaxYmo6EwlLIS8SB7SSni25nfPnQpWG3rvMSYqs31OPeNE21WnSt9jw4xdkh2IoP8AEONRVkYOByBGR8K3vXGSEJTb7eAQQFeMoDKe21a4rrydSXFq7uB+V+bCXgjhRw8OQkdufWlM29RIXsLV4ayPZyOfuxXJzCTfoJsz57qZ5ZZVa9mR6WLtcrkypbTbQacPsFWc7cztyxtUqhMCOrDj4U8pOVJ6fAfrppbv7bzC1IYdL4BCFJYVv2PKkGiW5arhOdmh3xEewStW6FZ3GDUbq3ak8hxC+vmVZFNrY7GxeAXwPmPF2YaDbyOTakHiT22phhJ1AWoYi6nmNF1kOFHrTqEst4OCTnHTGBS3Vcl5lDqW3Git08CEDJUrO21S+BaozMGE0/HaddispQlS0BRScDONu9asEMtO9+Z1OjY1j0nv58RmivPRIUUt3ueuUl4rj4kuPoSsYJWlAznPXPLiPepBbfS/Os9wMTVMQvxlYxLYYLSkbcuA8x55B8q0uswLe85cPVgl1eQt1CMq37474FR0q/KsnwQ2XnJCiA2pGAT8dq018k8kmdfH6cUDF7Ny0HfTLoxDXGie+6r+bTFc4vvAH31CL36crpNeUxpm0ttp6OSQXFkd+EYA+ZqEtWmzvAPJbd4Fbp+ljFPtoiMeMy1HZDSFKBKQMHA3q02gS5MJj5M13TVHpIcS25OurkJl5fCPDW20EbZ3I5fE17jiGkyXrrcHLrJewFOu8ai+chKQUn+MA2xzA35U+3y9wbQ2RMUC6psraaKCfEI6dgc4+dM0dy/zIPrUj8noUhPG3IWyVOBWMhAB5EHbP+tU3sNDk3ETndQrpTQe0qPt5i5zWOtNMxmPU/WZcOO2QpE5lBSlsfR3Qri2A5k1q/38X7/qe1/+5/8Aqk141NGesUiPIZkx3n4ziPzjJCA5wn2Arqaq/B/c1orP4ZcVrAHBtidv0UUVORhRRRSIUUUUiYNUFev5I1T/AMfP/wA1VX6aoK9fyRqn/j5/+aqov4l+P+Y/oYm9Fd/t+m5l1ud0eDbDdvThI+m4rxDhKR1Jpjuc+8+k7UJkyVFiAyeFDYJKWU9h3Wep/RTTAsbt9uEeO2oIQhnjdX9lPERt3NWfb4Ue3RERYbYbZbGABvnuSepqPLQlwp52EnxC3wY9viIixGwhlAwB38z5mlNA2rRLmRoaAuW+20knA41Y4vId6q8zX2HaRe8SWYGsAt59KGpMMBYJ24kk4zTUt5qXfmFMOJWhppRBBzuTt+mkerJLVznqfSn2MoAyMZAzn9FJtORvWr20hpIylJPLbPL9NQ+mps+p71Of/b1/qxlb/aTmzxvWHw84Mttnr1NNNmnRosm6xp7yWJLk51akuHhyCdiM1MozKY7CGkck/ee9a5cKJNTwy4zL45fnEA15ZUtlZRpd1LDGdX9MnUiEm0MTpbb7Evidb3QWnASnseoprvV5vEeUzFRc3lKbyviU2Eq7bnHtVMXdK2NzJ/JzaD/3alI/+JFMGo9JsMuKmsvpQwEJSlDzzilA55AnOc55Upqavty2JhxOn3YzDb7X4iaJqq53Fce2OsNOvPOBCXEHg4snbI5c+tO1mlwfHZlXBvMZTauFKkcZ4yMJ2GevWotZ0rRcUux3FJLSchYAJSo+ztnb633HtT2EJS6zHQMIZRxbfJP6fkKt37nZ48gV32m1hPAwEJSUpTkJTywM7U8WBrikOOHkhOBnrn/Smv3U8MPfk2wPzuFKilC3QknGcch91QHcy99IkTPwJ7N5XKTKi4ePhsOyVKKmwRuhKNknlzryuPdfXG4TsmOww46XFSGVhDrqQOQT0PQkUzTRM1FLjyblCdi25LH5pRXyWrYLGMZI228jTjM04IqEO21S3rs2tLvrkhznj6u55EbYqi23HFgDdz/M+Sycrp4vAdeRJ8+f5i2/W2PGsNxdy666mK4A4+6pxScg5wSdvhVQeIewqxr3ebwY02HMiRVNuxHCoRnONTO3NZ6A9BVd8H74Fbq9ce06DvUwBr8Tt2iiirJCFFFFIhQdhRTXqG+QNP2p+43R9LUdofFR6ADqTSJjUV+t+nrU9crm+GmGh39pR6JSOpPaqK9eF00jerglstiW7LfCCc8IWtSsZ+NRPXesp+s7x48jibiIViLEByEDue6j1Pwp0tulp8tltpi6utWxbYLqOM/SP008PLn1NUXXJWu3OpB8urF/FYdCb9BnN0e4SNogB/vmp1VetIhafu7rSGpMiC4kFD7Kj4ja8YI8wcfhTzZLtDust2IpdxiyEjKGnn1ArT3/AGVFWWxQymb8bMS5QVPmSoc6ieo22rhLT+cOG0Fs465IJ3+FLbqlMYBpqTKLiueXiQBTOWB9tf8AeodTeqMw7iI02eKBukHrupW/31IrBY4sSUidGYRHJbUkt8SlFQJGFe0TjkeXPNMTkm3w5TTdxkustrHFxAE5x02putzM+9zZM23zn2JQcCYwWsgFoZyM+Wxx76EhV5MdCZMvJpxxyf195ZuRkJyMnkCedZqB3ezSrWwzPXcpMy7NrC+HjI9jfiSnt7/KtytTQULYLrV3bZWQHHluqCWyennUa7EtG0O5RjdToyF5IZNvhTNqjhdgCMDwuKUFpP2cHP7KVNwWnEJcRMlKbUniBD5wQeRqPTEh2QpQdeUkHCSpZJxUj2nRQF/UTRojTAAQgAA5wB133J5nYnmcdgKIeF8cjOS4r2T/AERsK8S0Fpk8C1FwkJSknmTSltKUNpQnGEjG1RPiWqPxa14ntKSohIG5OB76db5ZFzmIpjraD0VQw2+kqaWOvEn7waS2hrxZ7XUJyo/D9xTjdL7Dgwpb6XmXXY6TlkODi4ugI588V6gleVxIKt4iR2z3dUYqN343wPYZS0ltjtwkbkjHnWuHYHJst6XqRDMg+yiOwlZU22kDfbbJJ70z2WfqlbLamEtzUzAVpW5yjnJyCe3XHnSuPcJenr0Gb/P9YZmNhXjHZLKx0x0GDUR9EPpdcpw6n6eLlVAA0dNQxY8PStyaisNMt+Ar2WkBI+6qcz5mrVvmobXcrJdY0GUHXURiccJHFvvjPPFVRWlN67zVkFSw4zuKiiipzNCiim6/XqDYbY/cbo8lmMyMlR5k9AB1J6CkTzqC9wNP2x65XR8Mx2k581HokDqT2rmfWep7vr24vTXG3W7VDPsNJyUsIJxxK7qI5mtOu9aTtbXkOvhbUBkn1eKg54E9VHoVEdafoeo7NAtrMCxRXpbykZDARgk43Kz3786iTqTVVO+R1Etgds0KH6rAiu3uQV8fGmLgIVgYHErlypYnUcK3w57riXESSR4kJ1WFBwnceYxvntT7puezcrOw+y0ho44HGkDAbWOYArfItNukvF6RBjuOnBUtbQKs+ZrC+JU5PLZ/eZ36HTaORYknvGiAxqOVHbckSoUQKAUGkxuMoHQc6VJhx7QHZrq1yp7o4fHewVK8hj6KfIdqd3XUtNqW6rCUjJNRibJVKkFxX0eSU9hVgVE/KNTr4vT8eluSIBNLi1uLK1qypW5JrzhR2QkKX9UHqaKTSr03ZpMdao5kOElSkDmlA5q/fzooLHQm+yxa12TEUKRDTcxIv68S4ylNptqIxWST3O4NPBukRl+IXbc/aGOPijqWkJQskjiBA+jt3rZI1hbSoLtMRydOdRgBDXCof1jjp2p3t0iHqKzR5LzDbqF7qbcHEELGxG/74ry3HSw7bf8A77T5y7ptOVYxZyW/XxGmLc7ne7lMNk9Wjw2V+GqQ8jxC4ry8qVSLasIacvs1UthLqcstNBtpJPJSgNyM4p6ixI8NrwojKGW854UDAz3rcRkY70rpqr1xWasbpeNjqOKjY9xrudzjIhFDD7alL9kBKhsP9NqZIzbkyQ3FiJDr7iiEJCgM4HETk8sAGlN1eQ/MXwBPAn2RgVv0xbnZt4ckR5XqzkBkOow0FhZXxIIPlirAAzanSdmpqJEYC6l6U2FZSlskrChuFDbB9xx8qVeK2BkrT5/rpJBh+qT7mhThdV6wSpagBkkZ/EmlpA54G3lRtA6kqC7pz+YpiXBNutEi6qjPOpACQlIAUkHfJ7DlTQiBZ3Vzbpqh+M0qWQ402y/xqRz+zz6VNbewlFvQ0tIIUnK0kZBzzFII1tsFnlMtIYjMyH8lvxBlaiOxPvqLLyXiDr9Jgz8azI0ofiPt/qJrNcLe0mVIhyAmAhsqU34ZSpnhHMp8x86Qx5L13aU7D023JjKWeF+W+Elzfn3px1HZ7G64qdd1mOpSeFTgeKOIDy609xWGo8ZtpgANNoCUY+yBt+iqFw6lJc99zlU9BpW1mc7399f4kL1Bp1Itc25zWorLrMfDTERGEJ3Ayo/WNV1kVc2sf+a9y/sf0iqXrdX2XQm22pKtKo7TuGiim+93eDY7a/crm+liMwnKlq69gB1J6DrVkqmL7eINhtj9xub6WYzIypR5k9EgdSegrmDXus7hri7pUoFqC2vgixc44c7cSu6j93IebnqK+3j0oagCGwqNaY6vzTR+i0n7Su6z+zlk1hvT8qw3RSYFpauSHBlh984LJ6hQ5VB20Ow2Z6yWcCyLuJbRp242ecq4zGmWkMIASEqylzOxHfln51M7fFh26AlyzRW0qfHHlXzPEew7UzzmNXiOqaufF42hxmE037KwOYzjemdNwmardhWyO1IiQTxKlEJ9kjJIwfu95rlW4+RewLEffXicPI6dnXuotIG/OvGvuIu/IcuDJkuw79FhtyCVv8CxhPXYH30p0Uu6B+Y29I9btqFHwpbpOVq2+iTuR37GnSLpaxxVJLVuaKk8i5lZ++tl4mBlHqrICVFOFY5JHYVsQMg0zbn0eDhX1HVlnID7aiS7TvWHPCaOWkHn9o03Uc+fOjpv+OK88zuAaHaNV9lyIxitwlpDzrvBwqxvnlmt8W03iHdH7tdW2UcKQjgSeJC0kcJA59KIVpudruClsWhm4OPDjakyFnLXkcnGacrgzq1uObgufFV4WVqhtN+ytI5jJG5x0ry1bmHFNa+T/qfMdR/rshyta6X3s/4jzCixLbAR+RoqE+KM8SuQHdR7eVRwWSXb35KoeoI0Jh88ToQsez7geVJGpcrVr0K3NsyItvQCqScHCsHOAfuGalUTS1kiqCmbazxDkV5Wf8RNZ8fFur2xbRP7zndO6VlKDZ9TRPn3GvQy7pxSmn3vW7chZ8CU4Tlw5+rncj9xUiuMj1aItYxxEcKffSoAAAAYA2ApgvkjxZIaSfZb2Pv61tYz62isqApO42/M+dLLPdXrPKkvNstutvR+FwKUQUhPERjuSohPxFI68OHKUIOMOryc/Ybwc/FZT/cPavE3vcsyVDJxPueGUvGRKff8MLfcCilskgbY5mlTDReeQ39pQFa6X2dCzIW62hKlNNkpSo4BV0GajslpYFFVeh6iu+agh2JyMiah3geBwtpIPDjHMZz1qDgo1ZfJzz61paUgtw1nYNq+rn34OffS1FxZm3RqfqSazFXBcIRbw0SoHzzz79acZN7tshsBNumQoS3AfXCyEIK+hPl51C2yxfw1qSfn4ny3UM252NdSEge/j/sBpGJHiOSL/LclzFoLaFlRIQrG3COZxSa06hudtgC3OWmTLkMey0pAOFI6Z6/Kl1xv8l+dDt1jQy/NU2lan1kKQ2nGT+00ubgaif2m3pltB+l6rHAV8FHl8qpxjlEcn77+Zk6b/czuzzy+e38DUapl/bvmjrrhstSWWgHmjnbKhuD2/UarP4H5VbeobdFtuj7k1FaCcthS1E5UtXEMknqaqPHnXSXWu07WQG2OXnU7SvV2hWW2v3C6SEMRmU5UtZ+QHcnkBXMGv9dytaXdKpCnI9pZX/B44wSkfbV0KyPgM475vnU2gv8Aa64Jd1Bc5CoDJ/g8CL7CB/SWo5KlH4Y5dyVto9H2lLRwGHY4hWjk48jxV575Vmpyic/W7U0uPDTD0zY3C2n65Qp5Sz1JwOdeuL0iziSzbLwlJH/RW9SBj38P6a6jaZbZSEtNIQOyUgfhWyvNCT+o2tbnKLts9IqAVLt1/wADniO4fwFI1XnVtoH8KVOYQPqyY5A/xJrrqvDzTbyCh1tC0nooZFNCec287nMNr9IS1I8O5RkBePZeb5Z8x+qlwdD48VKw4Fb8aTnOatjU/oq0xfkOKRCTbpSskPwwE79yj6J/feq6ieg7UHrzrDt7jswUnCHkBSlLH9TIx86g1YM105jJ2YbkenXiFByl10KX9hvc/spmd1a4HB6rEbyDt4hKs/AVeFl9CuloACp4k3J3mVPucKc+SU4+/NTO2aaslqSE260Qo3m2wkE+84yaCtRI2ZtjeO05l/K+trl7UZm4KBOQI0M4+YTmg2T0gyk8arZf1A/aZcT+iusEgJAAAAHQVmp6EzF2Pkzkdentcx0jNpv6UjlwsOkD5Ulcn6ote8hy5x8fzyFAf4hXYVeHW0Op4XEJWnsoAivdTzkR7nKFv9IF1Y9mYlqUnuQEKHy2+6nOBd41zypteHTuptR3z386vS++jrSt7CjKs0dt1RyXoyfCWT3JTjPxzVW6o9B9whlcjS031tI3EZ8htweQXyPxxUGQGaacp6z8iNKiUpJ4Sr+iOZ7AU3TrxAiT3kOOha4+I3sAni4clR9xWpZqQWv0LaqlJSbldWIQ2PCHFOqHywM/GpLbfQLamyF3S8zJa85IaQlpJ9+eI/fXi16GpO3NLMGUeJVL2rGR/Exlq/rqA/CvUXXcuGlYYhsZUQcqJPKr1ieh7RkY5VbnX/7aQs/gRTk16N9GtfR09CP9dJV+Jr0IolTZVre5zgrWUlUsyzbbaZBAHiqZJVj51tka6my46402FCeYWMKRhQB++ukf9gdI/wDZy2f+nTWh/wBG2jX88enoY/qAo/AipaEq+o3zOdbLqyDaX1PR7G02taeFSm5Cs4/82alUDXtnkqCXw9FUf5xPEn5j9VWPP9C+jpSVeDGkxVKGymXz7PuCsiohePQGtJWuy3sKH1WpbO/99J/+teFQZNb3XxEWqZceZpC4PRHm3my2BxIUCPpDtVQ4qUag0ZqnSrb4nwX0RXBwrfYPGysDfcjl8cVF8J8/mKKupG2wudzt+iiipSuFFFFIhRRRSJg0UUUiZooopEKKKKRCiiikQrFFFIhWaKKRCiiikQooopEKxRRSInuH/In/AOzNc80UUif/2Q=="/>
          <p:cNvSpPr>
            <a:spLocks noChangeAspect="1" noChangeArrowheads="1"/>
          </p:cNvSpPr>
          <p:nvPr/>
        </p:nvSpPr>
        <p:spPr bwMode="auto">
          <a:xfrm>
            <a:off x="0" y="-585788"/>
            <a:ext cx="18954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BAMkDASIAAhEBAxEB/8QAHAAAAQQDAQAAAAAAAAAAAAAAAAQFBgcBAwgC/8QAThAAAQMDAgQCBgUGCwMNAAAAAQIDBAAFEQYhEjFBURNhBxQicYGRMkJSobEVI8HR4fAkMzVTYnJzkqKz8RYXdDQ2Q1VWY2SClKOywtL/xAAaAQEAAwEBAQAAAAAAAAAAAAAAAgMEBQEG/8QALBEAAgICAQQBAgUFAQAAAAAAAQIAAwQREgUhMUFRE2EiMnGBkRQVscHR8P/aAAwDAQACEQMRAD8AvGiiikQooopEKKKKRCiiikQooopEKKKKRK99Kc68MyLVBt8p6LClh71pyMpCXTwpBAClY4RvuRvVHXF3VNjkKfVIuEYxHUEqMtS08R9pPXBBxV++lWLIcsbE+MhKhbXzJe9spUG/DWhRScHccYOOW1V1rKXb9RwXoVtkCQQQUqZXxJCxjG/IgDn5kdai7hRs+JP8ArLsdaltaC1ENUaWh3YtFpx1JS6g8gtJwrHlkbVIa5/07rDUumLZEs8OPblw46yErebXxOJOVHODsQfxq1NDa1j6pYcZcaES5x/4+KVZ26LQfrJPfpUUtR/yncz13V2flO5LKKKKslsKKKKRCiiikQooopEKKKKRCiiikQooopEKKKKRCiioZdfSXpy3z3oKZaHpLCyh8eIhtLahsRlZGSCMYTmkSZ0VENJa/tuqblLgwGJCDGbDinV8PAoE42IO9bpetoUO6vQX4sgeDutxHCr2MA+IEg8Sk5ONgTkHam57o71JTXha0pSVFQAAyd6rK7+kuc9IfY05amHWW3C2J0mSOBRHVKU7kfEe6ofeZt+u7SjqG/uqiHdcOIgNNkdjjcj31nsyqqzonv8AEx3ZtFR4s3f49yb6v9K9stqnYVkj/lmSDwOqQfzDWdvaWAc+4fOq0S/Jc1bKcmeBGfmtoWEw2whshIxjffbblzpI5e7PbkOOWqOhTqkYUlhG2B1IG1NMmTdbzKjBUFbR4+JDozxJHXBrO9j3AgjiuvcyWW25AII4rr35k8dbQtKUOb52B86YHk3CJdmbjaHzGmQSSHeHZW+OBXcHBpwuj4gx2Qp1SlcYHEo7/GlJUiTFIaIzzI865FDvQQ49zhY9j4xFi+5a2gdZQ9X2rx2sMzWMIlxid21+XdJ6H9VSgVzPYLurS2qIt5CnAlTnBObZSeDwTseLuRsr4V0s0tK20rScpUMgjqK+krcOoIn19VgsQMJ7orzxDGeVZBzU5ZM0UVgnFImaKxmtK5TCA5xuoT4Qy5lQHAPPtSJvorylYUAUnIIyDWc+RpEzRRRSIUUUUiFFFFImDVA3pCDbNUrKElX5Qnbkb/xyqv41Qd6/knVJ/wDHz/8AOVUW8S/H/Mf0kLgOuR4zjzRSh3iJycHIGMDB2O6j0NW3Y0TrpE8LT9sjthOUvPrUlttJzjA4M8R5nbpjOM4qD+jPTjGp7wYkx1SI8ZpMhSUpyXPbIKc9AeXuq89RX22aVs7twuC0ssIJ4UIA4nFHokdSf21BF+ZoyMgdgvn3KOvukb9pUTptyucOLbEOqLK3DxKkuKHF7DaSTzyPaIwATUNtouWpLrFiPzHm2pD3hF0fRTtk7DntT1cJ159JuoTKmqUxBZOEoSTwMI+yO6z1P6Nqkk2zvRxaxYmo6EwlLIS8SB7SSni25nfPnQpWG3rvMSYqs31OPeNE21WnSt9jw4xdkh2IoP8AEONRVkYOByBGR8K3vXGSEJTb7eAQQFeMoDKe21a4rrydSXFq7uB+V+bCXgjhRw8OQkdufWlM29RIXsLV4ayPZyOfuxXJzCTfoJsz57qZ5ZZVa9mR6WLtcrkypbTbQacPsFWc7cztyxtUqhMCOrDj4U8pOVJ6fAfrppbv7bzC1IYdL4BCFJYVv2PKkGiW5arhOdmh3xEewStW6FZ3GDUbq3ak8hxC+vmVZFNrY7GxeAXwPmPF2YaDbyOTakHiT22phhJ1AWoYi6nmNF1kOFHrTqEst4OCTnHTGBS3Vcl5lDqW3Git08CEDJUrO21S+BaozMGE0/HaddispQlS0BRScDONu9asEMtO9+Z1OjY1j0nv58RmivPRIUUt3ueuUl4rj4kuPoSsYJWlAznPXPLiPepBbfS/Os9wMTVMQvxlYxLYYLSkbcuA8x55B8q0uswLe85cPVgl1eQt1CMq37474FR0q/KsnwQ2XnJCiA2pGAT8dq018k8kmdfH6cUDF7Ny0HfTLoxDXGie+6r+bTFc4vvAH31CL36crpNeUxpm0ttp6OSQXFkd+EYA+ZqEtWmzvAPJbd4Fbp+ljFPtoiMeMy1HZDSFKBKQMHA3q02gS5MJj5M13TVHpIcS25OurkJl5fCPDW20EbZ3I5fE17jiGkyXrrcHLrJewFOu8ai+chKQUn+MA2xzA35U+3y9wbQ2RMUC6psraaKCfEI6dgc4+dM0dy/zIPrUj8noUhPG3IWyVOBWMhAB5EHbP+tU3sNDk3ETndQrpTQe0qPt5i5zWOtNMxmPU/WZcOO2QpE5lBSlsfR3Qri2A5k1q/38X7/qe1/+5/8Aqk141NGesUiPIZkx3n4ziPzjJCA5wn2Arqaq/B/c1orP4ZcVrAHBtidv0UUVORhRRRSIUUUUiYNUFev5I1T/AMfP/wA1VX6aoK9fyRqn/j5/+aqov4l+P+Y/oYm9Fd/t+m5l1ud0eDbDdvThI+m4rxDhKR1Jpjuc+8+k7UJkyVFiAyeFDYJKWU9h3Wep/RTTAsbt9uEeO2oIQhnjdX9lPERt3NWfb4Ue3RERYbYbZbGABvnuSepqPLQlwp52EnxC3wY9viIixGwhlAwB38z5mlNA2rRLmRoaAuW+20knA41Y4vId6q8zX2HaRe8SWYGsAt59KGpMMBYJ24kk4zTUt5qXfmFMOJWhppRBBzuTt+mkerJLVznqfSn2MoAyMZAzn9FJtORvWr20hpIylJPLbPL9NQ+mps+p71Of/b1/qxlb/aTmzxvWHw84Mttnr1NNNmnRosm6xp7yWJLk51akuHhyCdiM1MozKY7CGkck/ee9a5cKJNTwy4zL45fnEA15ZUtlZRpd1LDGdX9MnUiEm0MTpbb7Evidb3QWnASnseoprvV5vEeUzFRc3lKbyviU2Eq7bnHtVMXdK2NzJ/JzaD/3alI/+JFMGo9JsMuKmsvpQwEJSlDzzilA55AnOc55Upqavty2JhxOn3YzDb7X4iaJqq53Fce2OsNOvPOBCXEHg4snbI5c+tO1mlwfHZlXBvMZTauFKkcZ4yMJ2GevWotZ0rRcUux3FJLSchYAJSo+ztnb633HtT2EJS6zHQMIZRxbfJP6fkKt37nZ48gV32m1hPAwEJSUpTkJTywM7U8WBrikOOHkhOBnrn/Smv3U8MPfk2wPzuFKilC3QknGcch91QHcy99IkTPwJ7N5XKTKi4ePhsOyVKKmwRuhKNknlzryuPdfXG4TsmOww46XFSGVhDrqQOQT0PQkUzTRM1FLjyblCdi25LH5pRXyWrYLGMZI228jTjM04IqEO21S3rs2tLvrkhznj6u55EbYqi23HFgDdz/M+Sycrp4vAdeRJ8+f5i2/W2PGsNxdy666mK4A4+6pxScg5wSdvhVQeIewqxr3ebwY02HMiRVNuxHCoRnONTO3NZ6A9BVd8H74Fbq9ce06DvUwBr8Tt2iiirJCFFFFIhQdhRTXqG+QNP2p+43R9LUdofFR6ADqTSJjUV+t+nrU9crm+GmGh39pR6JSOpPaqK9eF00jerglstiW7LfCCc8IWtSsZ+NRPXesp+s7x48jibiIViLEByEDue6j1Pwp0tulp8tltpi6utWxbYLqOM/SP008PLn1NUXXJWu3OpB8urF/FYdCb9BnN0e4SNogB/vmp1VetIhafu7rSGpMiC4kFD7Kj4ja8YI8wcfhTzZLtDust2IpdxiyEjKGnn1ArT3/AGVFWWxQymb8bMS5QVPmSoc6ieo22rhLT+cOG0Fs465IJ3+FLbqlMYBpqTKLiueXiQBTOWB9tf8AeodTeqMw7iI02eKBukHrupW/31IrBY4sSUidGYRHJbUkt8SlFQJGFe0TjkeXPNMTkm3w5TTdxkustrHFxAE5x02putzM+9zZM23zn2JQcCYwWsgFoZyM+Wxx76EhV5MdCZMvJpxxyf195ZuRkJyMnkCedZqB3ezSrWwzPXcpMy7NrC+HjI9jfiSnt7/KtytTQULYLrV3bZWQHHluqCWyennUa7EtG0O5RjdToyF5IZNvhTNqjhdgCMDwuKUFpP2cHP7KVNwWnEJcRMlKbUniBD5wQeRqPTEh2QpQdeUkHCSpZJxUj2nRQF/UTRojTAAQgAA5wB133J5nYnmcdgKIeF8cjOS4r2T/AERsK8S0Fpk8C1FwkJSknmTSltKUNpQnGEjG1RPiWqPxa14ntKSohIG5OB76db5ZFzmIpjraD0VQw2+kqaWOvEn7waS2hrxZ7XUJyo/D9xTjdL7Dgwpb6XmXXY6TlkODi4ugI588V6gleVxIKt4iR2z3dUYqN343wPYZS0ltjtwkbkjHnWuHYHJst6XqRDMg+yiOwlZU22kDfbbJJ70z2WfqlbLamEtzUzAVpW5yjnJyCe3XHnSuPcJenr0Gb/P9YZmNhXjHZLKx0x0GDUR9EPpdcpw6n6eLlVAA0dNQxY8PStyaisNMt+Ar2WkBI+6qcz5mrVvmobXcrJdY0GUHXURiccJHFvvjPPFVRWlN67zVkFSw4zuKiiipzNCiim6/XqDYbY/cbo8lmMyMlR5k9AB1J6CkTzqC9wNP2x65XR8Mx2k581HokDqT2rmfWep7vr24vTXG3W7VDPsNJyUsIJxxK7qI5mtOu9aTtbXkOvhbUBkn1eKg54E9VHoVEdafoeo7NAtrMCxRXpbykZDARgk43Kz3786iTqTVVO+R1Etgds0KH6rAiu3uQV8fGmLgIVgYHErlypYnUcK3w57riXESSR4kJ1WFBwnceYxvntT7puezcrOw+y0ho44HGkDAbWOYArfItNukvF6RBjuOnBUtbQKs+ZrC+JU5PLZ/eZ36HTaORYknvGiAxqOVHbckSoUQKAUGkxuMoHQc6VJhx7QHZrq1yp7o4fHewVK8hj6KfIdqd3XUtNqW6rCUjJNRibJVKkFxX0eSU9hVgVE/KNTr4vT8eluSIBNLi1uLK1qypW5JrzhR2QkKX9UHqaKTSr03ZpMdao5kOElSkDmlA5q/fzooLHQm+yxa12TEUKRDTcxIv68S4ylNptqIxWST3O4NPBukRl+IXbc/aGOPijqWkJQskjiBA+jt3rZI1hbSoLtMRydOdRgBDXCof1jjp2p3t0iHqKzR5LzDbqF7qbcHEELGxG/74ry3HSw7bf8A77T5y7ptOVYxZyW/XxGmLc7ne7lMNk9Wjw2V+GqQ8jxC4ry8qVSLasIacvs1UthLqcstNBtpJPJSgNyM4p6ixI8NrwojKGW854UDAz3rcRkY70rpqr1xWasbpeNjqOKjY9xrudzjIhFDD7alL9kBKhsP9NqZIzbkyQ3FiJDr7iiEJCgM4HETk8sAGlN1eQ/MXwBPAn2RgVv0xbnZt4ckR5XqzkBkOow0FhZXxIIPlirAAzanSdmpqJEYC6l6U2FZSlskrChuFDbB9xx8qVeK2BkrT5/rpJBh+qT7mhThdV6wSpagBkkZ/EmlpA54G3lRtA6kqC7pz+YpiXBNutEi6qjPOpACQlIAUkHfJ7DlTQiBZ3Vzbpqh+M0qWQ402y/xqRz+zz6VNbewlFvQ0tIIUnK0kZBzzFII1tsFnlMtIYjMyH8lvxBlaiOxPvqLLyXiDr9Jgz8azI0ofiPt/qJrNcLe0mVIhyAmAhsqU34ZSpnhHMp8x86Qx5L13aU7D023JjKWeF+W+Elzfn3px1HZ7G64qdd1mOpSeFTgeKOIDy609xWGo8ZtpgANNoCUY+yBt+iqFw6lJc99zlU9BpW1mc7399f4kL1Bp1Itc25zWorLrMfDTERGEJ3Ayo/WNV1kVc2sf+a9y/sf0iqXrdX2XQm22pKtKo7TuGiim+93eDY7a/crm+liMwnKlq69gB1J6DrVkqmL7eINhtj9xub6WYzIypR5k9EgdSegrmDXus7hri7pUoFqC2vgixc44c7cSu6j93IebnqK+3j0oagCGwqNaY6vzTR+i0n7Su6z+zlk1hvT8qw3RSYFpauSHBlh984LJ6hQ5VB20Ow2Z6yWcCyLuJbRp242ecq4zGmWkMIASEqylzOxHfln51M7fFh26AlyzRW0qfHHlXzPEew7UzzmNXiOqaufF42hxmE037KwOYzjemdNwmardhWyO1IiQTxKlEJ9kjJIwfu95rlW4+RewLEffXicPI6dnXuotIG/OvGvuIu/IcuDJkuw79FhtyCVv8CxhPXYH30p0Uu6B+Y29I9btqFHwpbpOVq2+iTuR37GnSLpaxxVJLVuaKk8i5lZ++tl4mBlHqrICVFOFY5JHYVsQMg0zbn0eDhX1HVlnID7aiS7TvWHPCaOWkHn9o03Uc+fOjpv+OK88zuAaHaNV9lyIxitwlpDzrvBwqxvnlmt8W03iHdH7tdW2UcKQjgSeJC0kcJA59KIVpudruClsWhm4OPDjakyFnLXkcnGacrgzq1uObgufFV4WVqhtN+ytI5jJG5x0ry1bmHFNa+T/qfMdR/rshyta6X3s/4jzCixLbAR+RoqE+KM8SuQHdR7eVRwWSXb35KoeoI0Jh88ToQsez7geVJGpcrVr0K3NsyItvQCqScHCsHOAfuGalUTS1kiqCmbazxDkV5Wf8RNZ8fFur2xbRP7zndO6VlKDZ9TRPn3GvQy7pxSmn3vW7chZ8CU4Tlw5+rncj9xUiuMj1aItYxxEcKffSoAAAAYA2ApgvkjxZIaSfZb2Pv61tYz62isqApO42/M+dLLPdXrPKkvNstutvR+FwKUQUhPERjuSohPxFI68OHKUIOMOryc/Ybwc/FZT/cPavE3vcsyVDJxPueGUvGRKff8MLfcCilskgbY5mlTDReeQ39pQFa6X2dCzIW62hKlNNkpSo4BV0GajslpYFFVeh6iu+agh2JyMiah3geBwtpIPDjHMZz1qDgo1ZfJzz61paUgtw1nYNq+rn34OffS1FxZm3RqfqSazFXBcIRbw0SoHzzz79acZN7tshsBNumQoS3AfXCyEIK+hPl51C2yxfw1qSfn4ny3UM252NdSEge/j/sBpGJHiOSL/LclzFoLaFlRIQrG3COZxSa06hudtgC3OWmTLkMey0pAOFI6Z6/Kl1xv8l+dDt1jQy/NU2lan1kKQ2nGT+00ubgaif2m3pltB+l6rHAV8FHl8qpxjlEcn77+Zk6b/czuzzy+e38DUapl/bvmjrrhstSWWgHmjnbKhuD2/UarP4H5VbeobdFtuj7k1FaCcthS1E5UtXEMknqaqPHnXSXWu07WQG2OXnU7SvV2hWW2v3C6SEMRmU5UtZ+QHcnkBXMGv9dytaXdKpCnI9pZX/B44wSkfbV0KyPgM475vnU2gv8Aa64Jd1Bc5CoDJ/g8CL7CB/SWo5KlH4Y5dyVto9H2lLRwGHY4hWjk48jxV575Vmpyic/W7U0uPDTD0zY3C2n65Qp5Sz1JwOdeuL0iziSzbLwlJH/RW9SBj38P6a6jaZbZSEtNIQOyUgfhWyvNCT+o2tbnKLts9IqAVLt1/wADniO4fwFI1XnVtoH8KVOYQPqyY5A/xJrrqvDzTbyCh1tC0nooZFNCec287nMNr9IS1I8O5RkBePZeb5Z8x+qlwdD48VKw4Fb8aTnOatjU/oq0xfkOKRCTbpSskPwwE79yj6J/feq6ieg7UHrzrDt7jswUnCHkBSlLH9TIx86g1YM105jJ2YbkenXiFByl10KX9hvc/spmd1a4HB6rEbyDt4hKs/AVeFl9CuloACp4k3J3mVPucKc+SU4+/NTO2aaslqSE260Qo3m2wkE+84yaCtRI2ZtjeO05l/K+trl7UZm4KBOQI0M4+YTmg2T0gyk8arZf1A/aZcT+iusEgJAAAAHQVmp6EzF2Pkzkdentcx0jNpv6UjlwsOkD5Ulcn6ote8hy5x8fzyFAf4hXYVeHW0Op4XEJWnsoAivdTzkR7nKFv9IF1Y9mYlqUnuQEKHy2+6nOBd41zypteHTuptR3z386vS++jrSt7CjKs0dt1RyXoyfCWT3JTjPxzVW6o9B9whlcjS031tI3EZ8htweQXyPxxUGQGaacp6z8iNKiUpJ4Sr+iOZ7AU3TrxAiT3kOOha4+I3sAni4clR9xWpZqQWv0LaqlJSbldWIQ2PCHFOqHywM/GpLbfQLamyF3S8zJa85IaQlpJ9+eI/fXi16GpO3NLMGUeJVL2rGR/Exlq/rqA/CvUXXcuGlYYhsZUQcqJPKr1ieh7RkY5VbnX/7aQs/gRTk16N9GtfR09CP9dJV+Jr0IolTZVre5zgrWUlUsyzbbaZBAHiqZJVj51tka6my46402FCeYWMKRhQB++ukf9gdI/wDZy2f+nTWh/wBG2jX88enoY/qAo/AipaEq+o3zOdbLqyDaX1PR7G02taeFSm5Cs4/82alUDXtnkqCXw9FUf5xPEn5j9VWPP9C+jpSVeDGkxVKGymXz7PuCsiohePQGtJWuy3sKH1WpbO/99J/+teFQZNb3XxEWqZceZpC4PRHm3my2BxIUCPpDtVQ4qUag0ZqnSrb4nwX0RXBwrfYPGysDfcjl8cVF8J8/mKKupG2wudzt+iiipSuFFFFIhRRRSJg0UUUiZooopEKKKKRCiiikQrFFFIhWaKKRCiiikQooopEKxRRSInuH/In/AOzNc80UUif/2Q=="/>
          <p:cNvSpPr>
            <a:spLocks noChangeAspect="1" noChangeArrowheads="1"/>
          </p:cNvSpPr>
          <p:nvPr/>
        </p:nvSpPr>
        <p:spPr bwMode="auto">
          <a:xfrm>
            <a:off x="152400" y="-433388"/>
            <a:ext cx="18954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BDAAkGBwgHBgkIBwgKCgkLDRYPDQwMDRsUFRAWIB0iIiAdHx8kKDQsJCYxJx8fLT0tMTU3Ojo6Iys/RD84QzQ5Ojf/2wBDAQoKCg0MDRoPDxo3JR8lNzc3Nzc3Nzc3Nzc3Nzc3Nzc3Nzc3Nzc3Nzc3Nzc3Nzc3Nzc3Nzc3Nzc3Nzc3Nzc3Nzf/wAARCACBAMkDASIAAhEBAxEB/8QAHAAAAQQDAQAAAAAAAAAAAAAAAAQFBgcBAwgC/8QAThAAAQMDAgQCBgUGCwMNAAAAAQIDBAAFEQYhEjFBURNhBxQicYGRMkJSobEVI8HR4fAkMzVTYnJzkqKz8RYXdDQ2Q1VWY2SClKOywtL/xAAaAQEAAwEBAQAAAAAAAAAAAAAAAgMEBQEG/8QALBEAAgICAQQBAgUFAQAAAAAAAQIAAwQREgUhMUFRE2EiMnGBkRQVscHR8P/aAAwDAQACEQMRAD8AvGiiikQooopEKKKKRCiiikQooopEKKKKRK99Kc68MyLVBt8p6LClh71pyMpCXTwpBAClY4RvuRvVHXF3VNjkKfVIuEYxHUEqMtS08R9pPXBBxV++lWLIcsbE+MhKhbXzJe9spUG/DWhRScHccYOOW1V1rKXb9RwXoVtkCQQQUqZXxJCxjG/IgDn5kdai7hRs+JP8ArLsdaltaC1ENUaWh3YtFpx1JS6g8gtJwrHlkbVIa5/07rDUumLZEs8OPblw46yErebXxOJOVHODsQfxq1NDa1j6pYcZcaES5x/4+KVZ26LQfrJPfpUUtR/yncz13V2flO5LKKKKslsKKKKRCiiikQooopEKKKKRCiiikQooopEKKKKRCiioZdfSXpy3z3oKZaHpLCyh8eIhtLahsRlZGSCMYTmkSZ0VENJa/tuqblLgwGJCDGbDinV8PAoE42IO9bpetoUO6vQX4sgeDutxHCr2MA+IEg8Sk5ONgTkHam57o71JTXha0pSVFQAAyd6rK7+kuc9IfY05amHWW3C2J0mSOBRHVKU7kfEe6ofeZt+u7SjqG/uqiHdcOIgNNkdjjcj31nsyqqzonv8AEx3ZtFR4s3f49yb6v9K9stqnYVkj/lmSDwOqQfzDWdvaWAc+4fOq0S/Jc1bKcmeBGfmtoWEw2whshIxjffbblzpI5e7PbkOOWqOhTqkYUlhG2B1IG1NMmTdbzKjBUFbR4+JDozxJHXBrO9j3AgjiuvcyWW25AII4rr35k8dbQtKUOb52B86YHk3CJdmbjaHzGmQSSHeHZW+OBXcHBpwuj4gx2Qp1SlcYHEo7/GlJUiTFIaIzzI865FDvQQ49zhY9j4xFi+5a2gdZQ9X2rx2sMzWMIlxid21+XdJ6H9VSgVzPYLurS2qIt5CnAlTnBObZSeDwTseLuRsr4V0s0tK20rScpUMgjqK+krcOoIn19VgsQMJ7orzxDGeVZBzU5ZM0UVgnFImaKxmtK5TCA5xuoT4Qy5lQHAPPtSJvorylYUAUnIIyDWc+RpEzRRRSIUUUUiFFFFImDVA3pCDbNUrKElX5Qnbkb/xyqv41Qd6/knVJ/wDHz/8AOVUW8S/H/Mf0kLgOuR4zjzRSh3iJycHIGMDB2O6j0NW3Y0TrpE8LT9sjthOUvPrUlttJzjA4M8R5nbpjOM4qD+jPTjGp7wYkx1SI8ZpMhSUpyXPbIKc9AeXuq89RX22aVs7twuC0ssIJ4UIA4nFHokdSf21BF+ZoyMgdgvn3KOvukb9pUTptyucOLbEOqLK3DxKkuKHF7DaSTzyPaIwATUNtouWpLrFiPzHm2pD3hF0fRTtk7DntT1cJ159JuoTKmqUxBZOEoSTwMI+yO6z1P6Nqkk2zvRxaxYmo6EwlLIS8SB7SSni25nfPnQpWG3rvMSYqs31OPeNE21WnSt9jw4xdkh2IoP8AEONRVkYOByBGR8K3vXGSEJTb7eAQQFeMoDKe21a4rrydSXFq7uB+V+bCXgjhRw8OQkdufWlM29RIXsLV4ayPZyOfuxXJzCTfoJsz57qZ5ZZVa9mR6WLtcrkypbTbQacPsFWc7cztyxtUqhMCOrDj4U8pOVJ6fAfrppbv7bzC1IYdL4BCFJYVv2PKkGiW5arhOdmh3xEewStW6FZ3GDUbq3ak8hxC+vmVZFNrY7GxeAXwPmPF2YaDbyOTakHiT22phhJ1AWoYi6nmNF1kOFHrTqEst4OCTnHTGBS3Vcl5lDqW3Git08CEDJUrO21S+BaozMGE0/HaddispQlS0BRScDONu9asEMtO9+Z1OjY1j0nv58RmivPRIUUt3ueuUl4rj4kuPoSsYJWlAznPXPLiPepBbfS/Os9wMTVMQvxlYxLYYLSkbcuA8x55B8q0uswLe85cPVgl1eQt1CMq37474FR0q/KsnwQ2XnJCiA2pGAT8dq018k8kmdfH6cUDF7Ny0HfTLoxDXGie+6r+bTFc4vvAH31CL36crpNeUxpm0ttp6OSQXFkd+EYA+ZqEtWmzvAPJbd4Fbp+ljFPtoiMeMy1HZDSFKBKQMHA3q02gS5MJj5M13TVHpIcS25OurkJl5fCPDW20EbZ3I5fE17jiGkyXrrcHLrJewFOu8ai+chKQUn+MA2xzA35U+3y9wbQ2RMUC6psraaKCfEI6dgc4+dM0dy/zIPrUj8noUhPG3IWyVOBWMhAB5EHbP+tU3sNDk3ETndQrpTQe0qPt5i5zWOtNMxmPU/WZcOO2QpE5lBSlsfR3Qri2A5k1q/38X7/qe1/+5/8Aqk141NGesUiPIZkx3n4ziPzjJCA5wn2Arqaq/B/c1orP4ZcVrAHBtidv0UUVORhRRRSIUUUUiYNUFev5I1T/AMfP/wA1VX6aoK9fyRqn/j5/+aqov4l+P+Y/oYm9Fd/t+m5l1ud0eDbDdvThI+m4rxDhKR1Jpjuc+8+k7UJkyVFiAyeFDYJKWU9h3Wep/RTTAsbt9uEeO2oIQhnjdX9lPERt3NWfb4Ue3RERYbYbZbGABvnuSepqPLQlwp52EnxC3wY9viIixGwhlAwB38z5mlNA2rRLmRoaAuW+20knA41Y4vId6q8zX2HaRe8SWYGsAt59KGpMMBYJ24kk4zTUt5qXfmFMOJWhppRBBzuTt+mkerJLVznqfSn2MoAyMZAzn9FJtORvWr20hpIylJPLbPL9NQ+mps+p71Of/b1/qxlb/aTmzxvWHw84Mttnr1NNNmnRosm6xp7yWJLk51akuHhyCdiM1MozKY7CGkck/ee9a5cKJNTwy4zL45fnEA15ZUtlZRpd1LDGdX9MnUiEm0MTpbb7Evidb3QWnASnseoprvV5vEeUzFRc3lKbyviU2Eq7bnHtVMXdK2NzJ/JzaD/3alI/+JFMGo9JsMuKmsvpQwEJSlDzzilA55AnOc55Upqavty2JhxOn3YzDb7X4iaJqq53Fce2OsNOvPOBCXEHg4snbI5c+tO1mlwfHZlXBvMZTauFKkcZ4yMJ2GevWotZ0rRcUux3FJLSchYAJSo+ztnb633HtT2EJS6zHQMIZRxbfJP6fkKt37nZ48gV32m1hPAwEJSUpTkJTywM7U8WBrikOOHkhOBnrn/Smv3U8MPfk2wPzuFKilC3QknGcch91QHcy99IkTPwJ7N5XKTKi4ePhsOyVKKmwRuhKNknlzryuPdfXG4TsmOww46XFSGVhDrqQOQT0PQkUzTRM1FLjyblCdi25LH5pRXyWrYLGMZI228jTjM04IqEO21S3rs2tLvrkhznj6u55EbYqi23HFgDdz/M+Sycrp4vAdeRJ8+f5i2/W2PGsNxdy666mK4A4+6pxScg5wSdvhVQeIewqxr3ebwY02HMiRVNuxHCoRnONTO3NZ6A9BVd8H74Fbq9ce06DvUwBr8Tt2iiirJCFFFFIhQdhRTXqG+QNP2p+43R9LUdofFR6ADqTSJjUV+t+nrU9crm+GmGh39pR6JSOpPaqK9eF00jerglstiW7LfCCc8IWtSsZ+NRPXesp+s7x48jibiIViLEByEDue6j1Pwp0tulp8tltpi6utWxbYLqOM/SP008PLn1NUXXJWu3OpB8urF/FYdCb9BnN0e4SNogB/vmp1VetIhafu7rSGpMiC4kFD7Kj4ja8YI8wcfhTzZLtDust2IpdxiyEjKGnn1ArT3/AGVFWWxQymb8bMS5QVPmSoc6ieo22rhLT+cOG0Fs465IJ3+FLbqlMYBpqTKLiueXiQBTOWB9tf8AeodTeqMw7iI02eKBukHrupW/31IrBY4sSUidGYRHJbUkt8SlFQJGFe0TjkeXPNMTkm3w5TTdxkustrHFxAE5x02putzM+9zZM23zn2JQcCYwWsgFoZyM+Wxx76EhV5MdCZMvJpxxyf195ZuRkJyMnkCedZqB3ezSrWwzPXcpMy7NrC+HjI9jfiSnt7/KtytTQULYLrV3bZWQHHluqCWyennUa7EtG0O5RjdToyF5IZNvhTNqjhdgCMDwuKUFpP2cHP7KVNwWnEJcRMlKbUniBD5wQeRqPTEh2QpQdeUkHCSpZJxUj2nRQF/UTRojTAAQgAA5wB133J5nYnmcdgKIeF8cjOS4r2T/AERsK8S0Fpk8C1FwkJSknmTSltKUNpQnGEjG1RPiWqPxa14ntKSohIG5OB76db5ZFzmIpjraD0VQw2+kqaWOvEn7waS2hrxZ7XUJyo/D9xTjdL7Dgwpb6XmXXY6TlkODi4ugI588V6gleVxIKt4iR2z3dUYqN343wPYZS0ltjtwkbkjHnWuHYHJst6XqRDMg+yiOwlZU22kDfbbJJ70z2WfqlbLamEtzUzAVpW5yjnJyCe3XHnSuPcJenr0Gb/P9YZmNhXjHZLKx0x0GDUR9EPpdcpw6n6eLlVAA0dNQxY8PStyaisNMt+Ar2WkBI+6qcz5mrVvmobXcrJdY0GUHXURiccJHFvvjPPFVRWlN67zVkFSw4zuKiiipzNCiim6/XqDYbY/cbo8lmMyMlR5k9AB1J6CkTzqC9wNP2x65XR8Mx2k581HokDqT2rmfWep7vr24vTXG3W7VDPsNJyUsIJxxK7qI5mtOu9aTtbXkOvhbUBkn1eKg54E9VHoVEdafoeo7NAtrMCxRXpbykZDARgk43Kz3786iTqTVVO+R1Etgds0KH6rAiu3uQV8fGmLgIVgYHErlypYnUcK3w57riXESSR4kJ1WFBwnceYxvntT7puezcrOw+y0ho44HGkDAbWOYArfItNukvF6RBjuOnBUtbQKs+ZrC+JU5PLZ/eZ36HTaORYknvGiAxqOVHbckSoUQKAUGkxuMoHQc6VJhx7QHZrq1yp7o4fHewVK8hj6KfIdqd3XUtNqW6rCUjJNRibJVKkFxX0eSU9hVgVE/KNTr4vT8eluSIBNLi1uLK1qypW5JrzhR2QkKX9UHqaKTSr03ZpMdao5kOElSkDmlA5q/fzooLHQm+yxa12TEUKRDTcxIv68S4ylNptqIxWST3O4NPBukRl+IXbc/aGOPijqWkJQskjiBA+jt3rZI1hbSoLtMRydOdRgBDXCof1jjp2p3t0iHqKzR5LzDbqF7qbcHEELGxG/74ry3HSw7bf8A77T5y7ptOVYxZyW/XxGmLc7ne7lMNk9Wjw2V+GqQ8jxC4ry8qVSLasIacvs1UthLqcstNBtpJPJSgNyM4p6ixI8NrwojKGW854UDAz3rcRkY70rpqr1xWasbpeNjqOKjY9xrudzjIhFDD7alL9kBKhsP9NqZIzbkyQ3FiJDr7iiEJCgM4HETk8sAGlN1eQ/MXwBPAn2RgVv0xbnZt4ckR5XqzkBkOow0FhZXxIIPlirAAzanSdmpqJEYC6l6U2FZSlskrChuFDbB9xx8qVeK2BkrT5/rpJBh+qT7mhThdV6wSpagBkkZ/EmlpA54G3lRtA6kqC7pz+YpiXBNutEi6qjPOpACQlIAUkHfJ7DlTQiBZ3Vzbpqh+M0qWQ402y/xqRz+zz6VNbewlFvQ0tIIUnK0kZBzzFII1tsFnlMtIYjMyH8lvxBlaiOxPvqLLyXiDr9Jgz8azI0ofiPt/qJrNcLe0mVIhyAmAhsqU34ZSpnhHMp8x86Qx5L13aU7D023JjKWeF+W+Elzfn3px1HZ7G64qdd1mOpSeFTgeKOIDy609xWGo8ZtpgANNoCUY+yBt+iqFw6lJc99zlU9BpW1mc7399f4kL1Bp1Itc25zWorLrMfDTERGEJ3Ayo/WNV1kVc2sf+a9y/sf0iqXrdX2XQm22pKtKo7TuGiim+93eDY7a/crm+liMwnKlq69gB1J6DrVkqmL7eINhtj9xub6WYzIypR5k9EgdSegrmDXus7hri7pUoFqC2vgixc44c7cSu6j93IebnqK+3j0oagCGwqNaY6vzTR+i0n7Su6z+zlk1hvT8qw3RSYFpauSHBlh984LJ6hQ5VB20Ow2Z6yWcCyLuJbRp242ecq4zGmWkMIASEqylzOxHfln51M7fFh26AlyzRW0qfHHlXzPEew7UzzmNXiOqaufF42hxmE037KwOYzjemdNwmardhWyO1IiQTxKlEJ9kjJIwfu95rlW4+RewLEffXicPI6dnXuotIG/OvGvuIu/IcuDJkuw79FhtyCVv8CxhPXYH30p0Uu6B+Y29I9btqFHwpbpOVq2+iTuR37GnSLpaxxVJLVuaKk8i5lZ++tl4mBlHqrICVFOFY5JHYVsQMg0zbn0eDhX1HVlnID7aiS7TvWHPCaOWkHn9o03Uc+fOjpv+OK88zuAaHaNV9lyIxitwlpDzrvBwqxvnlmt8W03iHdH7tdW2UcKQjgSeJC0kcJA59KIVpudruClsWhm4OPDjakyFnLXkcnGacrgzq1uObgufFV4WVqhtN+ytI5jJG5x0ry1bmHFNa+T/qfMdR/rshyta6X3s/4jzCixLbAR+RoqE+KM8SuQHdR7eVRwWSXb35KoeoI0Jh88ToQsez7geVJGpcrVr0K3NsyItvQCqScHCsHOAfuGalUTS1kiqCmbazxDkV5Wf8RNZ8fFur2xbRP7zndO6VlKDZ9TRPn3GvQy7pxSmn3vW7chZ8CU4Tlw5+rncj9xUiuMj1aItYxxEcKffSoAAAAYA2ApgvkjxZIaSfZb2Pv61tYz62isqApO42/M+dLLPdXrPKkvNstutvR+FwKUQUhPERjuSohPxFI68OHKUIOMOryc/Ybwc/FZT/cPavE3vcsyVDJxPueGUvGRKff8MLfcCilskgbY5mlTDReeQ39pQFa6X2dCzIW62hKlNNkpSo4BV0GajslpYFFVeh6iu+agh2JyMiah3geBwtpIPDjHMZz1qDgo1ZfJzz61paUgtw1nYNq+rn34OffS1FxZm3RqfqSazFXBcIRbw0SoHzzz79acZN7tshsBNumQoS3AfXCyEIK+hPl51C2yxfw1qSfn4ny3UM252NdSEge/j/sBpGJHiOSL/LclzFoLaFlRIQrG3COZxSa06hudtgC3OWmTLkMey0pAOFI6Z6/Kl1xv8l+dDt1jQy/NU2lan1kKQ2nGT+00ubgaif2m3pltB+l6rHAV8FHl8qpxjlEcn77+Zk6b/czuzzy+e38DUapl/bvmjrrhstSWWgHmjnbKhuD2/UarP4H5VbeobdFtuj7k1FaCcthS1E5UtXEMknqaqPHnXSXWu07WQG2OXnU7SvV2hWW2v3C6SEMRmU5UtZ+QHcnkBXMGv9dytaXdKpCnI9pZX/B44wSkfbV0KyPgM475vnU2gv8Aa64Jd1Bc5CoDJ/g8CL7CB/SWo5KlH4Y5dyVto9H2lLRwGHY4hWjk48jxV575Vmpyic/W7U0uPDTD0zY3C2n65Qp5Sz1JwOdeuL0iziSzbLwlJH/RW9SBj38P6a6jaZbZSEtNIQOyUgfhWyvNCT+o2tbnKLts9IqAVLt1/wADniO4fwFI1XnVtoH8KVOYQPqyY5A/xJrrqvDzTbyCh1tC0nooZFNCec287nMNr9IS1I8O5RkBePZeb5Z8x+qlwdD48VKw4Fb8aTnOatjU/oq0xfkOKRCTbpSskPwwE79yj6J/feq6ieg7UHrzrDt7jswUnCHkBSlLH9TIx86g1YM105jJ2YbkenXiFByl10KX9hvc/spmd1a4HB6rEbyDt4hKs/AVeFl9CuloACp4k3J3mVPucKc+SU4+/NTO2aaslqSE260Qo3m2wkE+84yaCtRI2ZtjeO05l/K+trl7UZm4KBOQI0M4+YTmg2T0gyk8arZf1A/aZcT+iusEgJAAAAHQVmp6EzF2Pkzkdentcx0jNpv6UjlwsOkD5Ulcn6ote8hy5x8fzyFAf4hXYVeHW0Op4XEJWnsoAivdTzkR7nKFv9IF1Y9mYlqUnuQEKHy2+6nOBd41zypteHTuptR3z386vS++jrSt7CjKs0dt1RyXoyfCWT3JTjPxzVW6o9B9whlcjS031tI3EZ8htweQXyPxxUGQGaacp6z8iNKiUpJ4Sr+iOZ7AU3TrxAiT3kOOha4+I3sAni4clR9xWpZqQWv0LaqlJSbldWIQ2PCHFOqHywM/GpLbfQLamyF3S8zJa85IaQlpJ9+eI/fXi16GpO3NLMGUeJVL2rGR/Exlq/rqA/CvUXXcuGlYYhsZUQcqJPKr1ieh7RkY5VbnX/7aQs/gRTk16N9GtfR09CP9dJV+Jr0IolTZVre5zgrWUlUsyzbbaZBAHiqZJVj51tka6my46402FCeYWMKRhQB++ukf9gdI/wDZy2f+nTWh/wBG2jX88enoY/qAo/AipaEq+o3zOdbLqyDaX1PR7G02taeFSm5Cs4/82alUDXtnkqCXw9FUf5xPEn5j9VWPP9C+jpSVeDGkxVKGymXz7PuCsiohePQGtJWuy3sKH1WpbO/99J/+teFQZNb3XxEWqZceZpC4PRHm3my2BxIUCPpDtVQ4qUag0ZqnSrb4nwX0RXBwrfYPGysDfcjl8cVF8J8/mKKupG2wudzt+iiipSuFFFFIhRRRSJg0UUUiZooopEKKKKRCiiikQrFFFIhWaKKRCiiikQooopEKxRRSInuH/In/AOzNc80UUif/2Q=="/>
          <p:cNvSpPr>
            <a:spLocks noChangeAspect="1" noChangeArrowheads="1"/>
          </p:cNvSpPr>
          <p:nvPr/>
        </p:nvSpPr>
        <p:spPr bwMode="auto">
          <a:xfrm>
            <a:off x="304800" y="-280988"/>
            <a:ext cx="18954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1174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96200" cy="57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43800" cy="914400"/>
          </a:xfrm>
        </p:spPr>
        <p:txBody>
          <a:bodyPr/>
          <a:lstStyle/>
          <a:p>
            <a:r>
              <a:rPr lang="en-US" dirty="0" smtClean="0"/>
              <a:t>Recreational Use- 1%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86600" cy="512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Hydrology (fresh water) Part 3</vt:lpstr>
      <vt:lpstr>Type of run off: watershed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Recreational Use- 1%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 (fresh water) Part 3</dc:title>
  <dc:creator>Susie Kwon</dc:creator>
  <cp:lastModifiedBy>Susie Kwon</cp:lastModifiedBy>
  <cp:revision>1</cp:revision>
  <dcterms:created xsi:type="dcterms:W3CDTF">2012-11-05T19:24:38Z</dcterms:created>
  <dcterms:modified xsi:type="dcterms:W3CDTF">2012-11-05T19:25:03Z</dcterms:modified>
</cp:coreProperties>
</file>